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78" r:id="rId6"/>
    <p:sldId id="279" r:id="rId7"/>
    <p:sldId id="280" r:id="rId8"/>
    <p:sldId id="259" r:id="rId9"/>
    <p:sldId id="282" r:id="rId10"/>
    <p:sldId id="281" r:id="rId11"/>
    <p:sldId id="283" r:id="rId12"/>
    <p:sldId id="284" r:id="rId13"/>
    <p:sldId id="285" r:id="rId14"/>
    <p:sldId id="286" r:id="rId15"/>
    <p:sldId id="260" r:id="rId16"/>
    <p:sldId id="261" r:id="rId17"/>
    <p:sldId id="262" r:id="rId18"/>
    <p:sldId id="287" r:id="rId19"/>
    <p:sldId id="263" r:id="rId20"/>
    <p:sldId id="308" r:id="rId21"/>
    <p:sldId id="291" r:id="rId22"/>
    <p:sldId id="293" r:id="rId23"/>
    <p:sldId id="299" r:id="rId24"/>
    <p:sldId id="264" r:id="rId25"/>
    <p:sldId id="265" r:id="rId26"/>
    <p:sldId id="294" r:id="rId27"/>
    <p:sldId id="300" r:id="rId28"/>
    <p:sldId id="301" r:id="rId29"/>
    <p:sldId id="302" r:id="rId30"/>
    <p:sldId id="303" r:id="rId31"/>
    <p:sldId id="269" r:id="rId32"/>
    <p:sldId id="270" r:id="rId33"/>
    <p:sldId id="271" r:id="rId34"/>
    <p:sldId id="272" r:id="rId35"/>
    <p:sldId id="273" r:id="rId36"/>
    <p:sldId id="266" r:id="rId37"/>
    <p:sldId id="289" r:id="rId38"/>
    <p:sldId id="290" r:id="rId39"/>
    <p:sldId id="267" r:id="rId40"/>
    <p:sldId id="268" r:id="rId41"/>
    <p:sldId id="304" r:id="rId42"/>
    <p:sldId id="305" r:id="rId43"/>
    <p:sldId id="306" r:id="rId44"/>
    <p:sldId id="307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87" autoAdjust="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22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06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65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156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2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068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2347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4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65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721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08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30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570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944" y="2235200"/>
            <a:ext cx="10862112" cy="2387600"/>
          </a:xfrm>
        </p:spPr>
        <p:txBody>
          <a:bodyPr anchor="ctr">
            <a:normAutofit/>
          </a:bodyPr>
          <a:lstStyle/>
          <a:p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the Food</a:t>
            </a:r>
            <a:b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for Our Soul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4:1-11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Hindi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tinapay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lumalabas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diablo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taluktok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templo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12782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4:1-11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Anak ng Dios,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magpatihulog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magbibilin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aalalayan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matisod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6057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4:1-11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tutuksuhin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diablo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bundok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lubhang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ipinamalas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63709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4:1-11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Lahat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magpapatirapa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sasambahin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Humayo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Satanas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Sa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paglilingkuran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8142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4:1-11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diablo;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nagsidating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pinaglingkuran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750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Filipos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Na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kahihinatnan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kapahamakan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kapurihan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kahihiyan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nagiisip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598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55:2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nangaggugugol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salapi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nakabubusog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mangalugod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katabaan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501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17:28-29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kaarawan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Lot;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nagsisibili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nangagbibili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nangagtatanim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nangagtatayo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927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17:28-29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29 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umalis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Sodoma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Lot,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asupre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nilipol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59836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24:37-39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37 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Noe,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Anak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nagkagunaw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nangagaasawa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pinapapagaasawa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pumasok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Noe     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25150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2:15-16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 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umiibig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Ama.</a:t>
            </a:r>
          </a:p>
        </p:txBody>
      </p:sp>
    </p:spTree>
    <p:extLst>
      <p:ext uri="{BB962C8B-B14F-4D97-AF65-F5344CB8AC3E}">
        <p14:creationId xmlns:p14="http://schemas.microsoft.com/office/powerpoint/2010/main" val="352062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24:37-39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39 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paggunaw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tinangay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Anak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6074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1:29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29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nagkakabinhi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nagkakabinhi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69052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3:17-19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17 At kay Adam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sumpain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pagpapagal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80792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3:17-19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18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isisibol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ng        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parang;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Sa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pawis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mukha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tinapay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mauwi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kinuha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alabok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alabok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uuwi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3919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6:5,8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mabigat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haka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Noe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nakasumpong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925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 7:2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Sa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kukuha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tigpipito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47745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Deuteronomio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14:2-8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pagaari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7861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Deuteronomio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14:2-8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karumaldumal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Ito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kambing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149866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Deuteronomio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14:2-8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mabangis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kambing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pigargo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antilope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gamuza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ngumunguya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          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6918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Deuteronomio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14:2-8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ngumunguya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kamelyo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liebre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coneho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ngumunguya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marumi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5757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2:15-16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pita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pita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kapalaluan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576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Deuteronomio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14:2-8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hating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ngumunguya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marumi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bangkay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hihipuin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6928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Kawikaan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20:1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manunuya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manggugulo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napaliligaw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506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13:13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Magsilakad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mahinhin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katakawan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paglalasing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kalibugan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kahalayan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pagkakaalit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pagkakainggitan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58439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Efeso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5:18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18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magsipaglasing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kinaroroonan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kaguluhan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mangapuspos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Espiritu;</a:t>
            </a:r>
          </a:p>
        </p:txBody>
      </p:sp>
    </p:spTree>
    <p:extLst>
      <p:ext uri="{BB962C8B-B14F-4D97-AF65-F5344CB8AC3E}">
        <p14:creationId xmlns:p14="http://schemas.microsoft.com/office/powerpoint/2010/main" val="3965709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 Kawikaan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31:4-5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Hindi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Oh Lemuel,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pangulo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nandoon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Baka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makalimotan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humamak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kahatulan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nagdadalamhati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7762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10:31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31 Kaya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ikaluluwalhati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</p:txBody>
      </p:sp>
    </p:spTree>
    <p:extLst>
      <p:ext uri="{BB962C8B-B14F-4D97-AF65-F5344CB8AC3E}">
        <p14:creationId xmlns:p14="http://schemas.microsoft.com/office/powerpoint/2010/main" val="4246935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6:53-57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Anak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inumin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35474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6:53-57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54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umiinom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ibabangon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inumin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0278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6:53-57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56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umiinom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       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57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</p:txBody>
      </p:sp>
    </p:spTree>
    <p:extLst>
      <p:ext uri="{BB962C8B-B14F-4D97-AF65-F5344CB8AC3E}">
        <p14:creationId xmlns:p14="http://schemas.microsoft.com/office/powerpoint/2010/main" val="36226203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4:34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ay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tapusin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95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ahas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parang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nilikha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Dios.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halamanan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8415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11:24-28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makapagpasalamat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pinagputolputol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pinagputolputol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pagaalaala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</p:txBody>
      </p:sp>
    </p:spTree>
    <p:extLst>
      <p:ext uri="{BB962C8B-B14F-4D97-AF65-F5344CB8AC3E}">
        <p14:creationId xmlns:p14="http://schemas.microsoft.com/office/powerpoint/2010/main" val="9106746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11:24-28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hinawakan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makahapon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sarong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tuwing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pagaalaala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</p:txBody>
      </p:sp>
    </p:spTree>
    <p:extLst>
      <p:ext uri="{BB962C8B-B14F-4D97-AF65-F5344CB8AC3E}">
        <p14:creationId xmlns:p14="http://schemas.microsoft.com/office/powerpoint/2010/main" val="3968673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11:24-28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tuwing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tinapay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inuman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75350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11:24-28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tinapay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nararapat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6672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11:24-28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siyasatin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tinapay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         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181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ahas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Sa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halamanan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kami: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gitna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halamanan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hihipuin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974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ahas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mamamatay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talastas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madidilat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parang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nakakakilala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86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3:1-6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nakalulugod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mananasa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magpapantas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pumitas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binigyan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kumain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2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4:1-11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                Espiritu Santo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Jesus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tuksuhin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diablo.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makapagayunong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wakas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nagutom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23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4:1-11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manunukso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Anak ng Dios,        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ipagutos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tinapay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765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1777</Words>
  <Application>Microsoft Macintosh PowerPoint</Application>
  <PresentationFormat>Widescreen</PresentationFormat>
  <Paragraphs>101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Theme</vt:lpstr>
      <vt:lpstr>Christ the Food for Our Soul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Example (Sanctification)</dc:title>
  <dc:creator>Praxides</dc:creator>
  <cp:lastModifiedBy>Microsoft Office User</cp:lastModifiedBy>
  <cp:revision>34</cp:revision>
  <dcterms:created xsi:type="dcterms:W3CDTF">2021-03-03T16:51:50Z</dcterms:created>
  <dcterms:modified xsi:type="dcterms:W3CDTF">2021-03-11T07:29:06Z</dcterms:modified>
</cp:coreProperties>
</file>